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80" r:id="rId1"/>
    <p:sldMasterId id="2147483683" r:id="rId2"/>
    <p:sldMasterId id="2147483695" r:id="rId3"/>
  </p:sldMasterIdLst>
  <p:sldIdLst>
    <p:sldId id="256" r:id="rId4"/>
    <p:sldId id="258" r:id="rId5"/>
    <p:sldId id="257" r:id="rId6"/>
  </p:sldIdLst>
  <p:sldSz cx="9144000" cy="6858000" type="screen4x3"/>
  <p:notesSz cx="6858000" cy="9144000"/>
  <p:embeddedFontLst>
    <p:embeddedFont>
      <p:font typeface="Roboto" pitchFamily="2" charset="0"/>
      <p:regular r:id="rId7"/>
      <p:bold r:id="rId8"/>
      <p:italic r:id="rId9"/>
      <p:boldItalic r:id="rId10"/>
    </p:embeddedFont>
    <p:embeddedFont>
      <p:font typeface="Roboto Condensed Light" pitchFamily="2" charset="0"/>
      <p:regular r:id="rId11"/>
      <p:italic r:id="rId1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73" userDrawn="1">
          <p15:clr>
            <a:srgbClr val="A4A3A4"/>
          </p15:clr>
        </p15:guide>
        <p15:guide id="2" pos="18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7934B"/>
    <a:srgbClr val="857437"/>
    <a:srgbClr val="262626"/>
    <a:srgbClr val="EEB2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80" autoAdjust="0"/>
    <p:restoredTop sz="94697"/>
  </p:normalViewPr>
  <p:slideViewPr>
    <p:cSldViewPr snapToGrid="0" snapToObjects="1">
      <p:cViewPr varScale="1">
        <p:scale>
          <a:sx n="105" d="100"/>
          <a:sy n="105" d="100"/>
        </p:scale>
        <p:origin x="200" y="408"/>
      </p:cViewPr>
      <p:guideLst>
        <p:guide orient="horz" pos="773"/>
        <p:guide pos="183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font" Target="fonts/font5.fntdata"/><Relationship Id="rId5" Type="http://schemas.openxmlformats.org/officeDocument/2006/relationships/slide" Target="slides/slide2.xml"/><Relationship Id="rId15" Type="http://schemas.openxmlformats.org/officeDocument/2006/relationships/theme" Target="theme/theme1.xml"/><Relationship Id="rId10" Type="http://schemas.openxmlformats.org/officeDocument/2006/relationships/font" Target="fonts/font4.fntdata"/><Relationship Id="rId4" Type="http://schemas.openxmlformats.org/officeDocument/2006/relationships/slide" Target="slides/slide1.xml"/><Relationship Id="rId9" Type="http://schemas.openxmlformats.org/officeDocument/2006/relationships/font" Target="fonts/font3.fntdata"/><Relationship Id="rId14" Type="http://schemas.openxmlformats.org/officeDocument/2006/relationships/viewProps" Target="view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9196" y="3793068"/>
            <a:ext cx="5096935" cy="16848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ts val="3600"/>
              </a:lnSpc>
              <a:buNone/>
              <a:defRPr sz="3000" b="0" cap="none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Roboto Condensed Light" pitchFamily="2" charset="0"/>
                <a:ea typeface="Roboto Condensed Light" pitchFamily="2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17EE9D9-49A7-AE42-84D1-352EBEE407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39197" y="333632"/>
            <a:ext cx="5096935" cy="3459435"/>
          </a:xfrm>
          <a:prstGeom prst="rect">
            <a:avLst/>
          </a:prstGeom>
        </p:spPr>
        <p:txBody>
          <a:bodyPr anchor="b" anchorCtr="0">
            <a:normAutofit/>
          </a:bodyPr>
          <a:lstStyle>
            <a:lvl1pPr algn="l">
              <a:lnSpc>
                <a:spcPts val="4800"/>
              </a:lnSpc>
              <a:defRPr sz="4200" b="1" cap="none" spc="0" baseline="0">
                <a:solidFill>
                  <a:srgbClr val="A7934B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27251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DA8079-4F60-D34B-96A4-C32E3C6A4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886575" y="365125"/>
            <a:ext cx="1971675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213FC5-8FDB-D640-8F18-46D09DD7F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285750" y="365125"/>
            <a:ext cx="6600825" cy="5811838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9F9D1-30A5-3C44-9E01-F570121CC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C5DF8-E50D-1745-97C5-A23C0E511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D20E1-9670-8A49-9442-60CC2307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614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50" y="200721"/>
            <a:ext cx="85725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121423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84285" y="1215483"/>
            <a:ext cx="4211515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215483"/>
            <a:ext cx="4210050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52637-104D-064E-9B91-0BC72B6E1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2609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85750" y="1235113"/>
            <a:ext cx="421322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85750" y="2078656"/>
            <a:ext cx="4213225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35113"/>
            <a:ext cx="42291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078656"/>
            <a:ext cx="4229100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E79E3B-E843-6343-9ECC-916F6A2E3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50" y="200721"/>
            <a:ext cx="85725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366059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B5170-396F-CE4F-A0AB-300CE9708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A6F2CA-2DD1-AF41-91EF-4D055700C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635E81-A1AE-8442-89DE-148AC4FCD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7583BD-E195-8D45-B88C-3F15BB700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8379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02ABE-49F8-8E43-8B96-1F432917E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7854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50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5325" y="457201"/>
            <a:ext cx="5622925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85750" y="2274848"/>
            <a:ext cx="2949575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ABCA5-3B76-9E47-892E-A475FC83C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5476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50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235325" y="457201"/>
            <a:ext cx="5622925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85750" y="2274848"/>
            <a:ext cx="2949575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10CDF-1139-2249-8F5E-3E7043CC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8119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886C1-1209-CD40-86E4-C72B7974B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57BF9-8D1A-FD41-A037-BF729754D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231DA-AB5C-C240-9332-9CC3D46A8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7AB74-A3C5-CF45-A5A3-124A94D1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83F40-6572-9341-AE1A-0342450A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46158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DA8079-4F60-D34B-96A4-C32E3C6A4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886575" y="365125"/>
            <a:ext cx="1971675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213FC5-8FDB-D640-8F18-46D09DD7F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285750" y="365125"/>
            <a:ext cx="6600825" cy="5811838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9F9D1-30A5-3C44-9E01-F570121CC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C5DF8-E50D-1745-97C5-A23C0E511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D20E1-9670-8A49-9442-60CC2307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4651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50" y="200721"/>
            <a:ext cx="85725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715059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84285" y="1215483"/>
            <a:ext cx="4211515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215483"/>
            <a:ext cx="4210050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52637-104D-064E-9B91-0BC72B6E1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2988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85750" y="1235113"/>
            <a:ext cx="421322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85750" y="2078656"/>
            <a:ext cx="4213225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35113"/>
            <a:ext cx="42291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078656"/>
            <a:ext cx="4229100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E79E3B-E843-6343-9ECC-916F6A2E3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50" y="200721"/>
            <a:ext cx="85725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04609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B5170-396F-CE4F-A0AB-300CE9708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A6F2CA-2DD1-AF41-91EF-4D055700C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635E81-A1AE-8442-89DE-148AC4FCD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7583BD-E195-8D45-B88C-3F15BB700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6208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02ABE-49F8-8E43-8B96-1F432917E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5014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50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5325" y="457201"/>
            <a:ext cx="5622925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85750" y="2274848"/>
            <a:ext cx="2949575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ABCA5-3B76-9E47-892E-A475FC83C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4916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50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235325" y="457201"/>
            <a:ext cx="5622925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85750" y="2274848"/>
            <a:ext cx="2949575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10CDF-1139-2249-8F5E-3E7043CC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4504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886C1-1209-CD40-86E4-C72B7974B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57BF9-8D1A-FD41-A037-BF729754D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231DA-AB5C-C240-9332-9CC3D46A8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7AB74-A3C5-CF45-A5A3-124A94D1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83F40-6572-9341-AE1A-0342450A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638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image" Target="../media/image2.jpg"/><Relationship Id="rId5" Type="http://schemas.openxmlformats.org/officeDocument/2006/relationships/slideLayout" Target="../slideLayouts/slideLayout6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image" Target="../media/image3.jpg"/><Relationship Id="rId5" Type="http://schemas.openxmlformats.org/officeDocument/2006/relationships/slideLayout" Target="../slideLayouts/slideLayout15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2981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</p:sldLayoutIdLst>
  <p:txStyles>
    <p:titleStyle>
      <a:lvl1pPr algn="l" defTabSz="342900" rtl="0" eaLnBrk="1" latinLnBrk="0" hangingPunct="1">
        <a:spcBef>
          <a:spcPct val="0"/>
        </a:spcBef>
        <a:buNone/>
        <a:defRPr sz="3600" b="1" kern="1200">
          <a:solidFill>
            <a:srgbClr val="857437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50" y="200721"/>
            <a:ext cx="85725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85750" y="1215483"/>
            <a:ext cx="8572500" cy="45963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85750" y="5811838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6554A5-B4DD-7045-B047-B7DA6D1E70A4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B8B9A-12D6-EA40-AB29-6918054B5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344615" y="5811838"/>
            <a:ext cx="44562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800850" y="5811838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78206-0642-9F48-9727-6B519CB285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032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A7934B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50" y="200721"/>
            <a:ext cx="85725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85750" y="1215483"/>
            <a:ext cx="8572500" cy="45963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85750" y="5811838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6554A5-B4DD-7045-B047-B7DA6D1E70A4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B8B9A-12D6-EA40-AB29-6918054B5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344615" y="5811838"/>
            <a:ext cx="44562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800850" y="5811838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78206-0642-9F48-9727-6B519CB285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0410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E95FB-AFDA-C24E-BDC1-87184FFF62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39196" y="1854075"/>
            <a:ext cx="5096935" cy="1938992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r>
              <a:rPr lang="en-US" dirty="0"/>
              <a:t>Title of Presentation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E66134-3B68-CA46-9583-81F439EB81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More information </a:t>
            </a:r>
            <a:r>
              <a:rPr lang="en-US" dirty="0" err="1"/>
              <a:t>xxxxxx</a:t>
            </a:r>
            <a:endParaRPr lang="en-US" dirty="0"/>
          </a:p>
          <a:p>
            <a:r>
              <a:rPr lang="en-US" dirty="0"/>
              <a:t>Date </a:t>
            </a:r>
            <a:r>
              <a:rPr lang="en-US" dirty="0" err="1"/>
              <a:t>xxxxxx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97759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9ACE267-5498-454D-8569-493E6EDFE2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is the first point.</a:t>
            </a:r>
          </a:p>
          <a:p>
            <a:r>
              <a:rPr lang="en-US" dirty="0"/>
              <a:t>Here’s a second point. Let’s make it a longer one and see how it wraps</a:t>
            </a:r>
          </a:p>
          <a:p>
            <a:pPr lvl="1"/>
            <a:r>
              <a:rPr lang="en-US" dirty="0"/>
              <a:t>Example of a sub point.</a:t>
            </a:r>
          </a:p>
          <a:p>
            <a:pPr lvl="1"/>
            <a:r>
              <a:rPr lang="en-US" dirty="0"/>
              <a:t>Another sub point</a:t>
            </a:r>
          </a:p>
          <a:p>
            <a:r>
              <a:rPr lang="en-US" dirty="0"/>
              <a:t>Look, I’m a third point.</a:t>
            </a:r>
          </a:p>
          <a:p>
            <a:pPr lvl="1"/>
            <a:r>
              <a:rPr lang="en-US" dirty="0"/>
              <a:t>Subpoint example</a:t>
            </a:r>
          </a:p>
          <a:p>
            <a:pPr lvl="2"/>
            <a:r>
              <a:rPr lang="en-US" dirty="0"/>
              <a:t>Sub-sub point example the first</a:t>
            </a:r>
          </a:p>
          <a:p>
            <a:pPr lvl="2"/>
            <a:r>
              <a:rPr lang="en-US" dirty="0"/>
              <a:t>And the second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96CCFBC-CEEA-8445-9C0A-80973839F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One-Line Headline</a:t>
            </a:r>
          </a:p>
        </p:txBody>
      </p:sp>
    </p:spTree>
    <p:extLst>
      <p:ext uri="{BB962C8B-B14F-4D97-AF65-F5344CB8AC3E}">
        <p14:creationId xmlns:p14="http://schemas.microsoft.com/office/powerpoint/2010/main" val="12159188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96CCFBC-CEEA-8445-9C0A-80973839F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50" y="211873"/>
            <a:ext cx="8572500" cy="1003610"/>
          </a:xfrm>
        </p:spPr>
        <p:txBody>
          <a:bodyPr>
            <a:normAutofit fontScale="90000"/>
          </a:bodyPr>
          <a:lstStyle/>
          <a:p>
            <a:r>
              <a:rPr lang="en-US" dirty="0"/>
              <a:t>And if the headline is two lines long, it looks like this and gets a little smaller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9ACE267-5498-454D-8569-493E6EDFE2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is the first point.</a:t>
            </a:r>
          </a:p>
          <a:p>
            <a:r>
              <a:rPr lang="en-US" dirty="0"/>
              <a:t>Here’s a second point. Let’s make it a longer one and see how it wraps</a:t>
            </a:r>
          </a:p>
          <a:p>
            <a:pPr lvl="1"/>
            <a:r>
              <a:rPr lang="en-US" dirty="0"/>
              <a:t>Example of a sub point.</a:t>
            </a:r>
          </a:p>
          <a:p>
            <a:pPr lvl="1"/>
            <a:r>
              <a:rPr lang="en-US" dirty="0"/>
              <a:t>Another sub point</a:t>
            </a:r>
          </a:p>
          <a:p>
            <a:r>
              <a:rPr lang="en-US" dirty="0"/>
              <a:t>Look, I’m a third point.</a:t>
            </a:r>
          </a:p>
          <a:p>
            <a:pPr lvl="1"/>
            <a:r>
              <a:rPr lang="en-US" dirty="0"/>
              <a:t>Subpoint example</a:t>
            </a:r>
          </a:p>
          <a:p>
            <a:pPr lvl="2"/>
            <a:r>
              <a:rPr lang="en-US" dirty="0"/>
              <a:t>Sub-sub point example the first</a:t>
            </a:r>
          </a:p>
          <a:p>
            <a:pPr lvl="2"/>
            <a:r>
              <a:rPr lang="en-US" dirty="0"/>
              <a:t>And the second</a:t>
            </a:r>
          </a:p>
        </p:txBody>
      </p:sp>
    </p:spTree>
    <p:extLst>
      <p:ext uri="{BB962C8B-B14F-4D97-AF65-F5344CB8AC3E}">
        <p14:creationId xmlns:p14="http://schemas.microsoft.com/office/powerpoint/2010/main" val="2502228670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2015_editable_slide_template</Template>
  <TotalTime>356</TotalTime>
  <Words>126</Words>
  <Application>Microsoft Macintosh PowerPoint</Application>
  <PresentationFormat>On-screen Show (4:3)</PresentationFormat>
  <Paragraphs>21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Roboto Condensed Light</vt:lpstr>
      <vt:lpstr>Roboto</vt:lpstr>
      <vt:lpstr>Custom Design</vt:lpstr>
      <vt:lpstr>1_Custom Design</vt:lpstr>
      <vt:lpstr>2_Custom Design</vt:lpstr>
      <vt:lpstr>Title of Presentation Here</vt:lpstr>
      <vt:lpstr>A One-Line Headline</vt:lpstr>
      <vt:lpstr>And if the headline is two lines long, it looks like this and gets a little smaller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Endicott, Erica A</cp:lastModifiedBy>
  <cp:revision>34</cp:revision>
  <dcterms:created xsi:type="dcterms:W3CDTF">2016-03-09T16:46:53Z</dcterms:created>
  <dcterms:modified xsi:type="dcterms:W3CDTF">2018-11-26T14:52:42Z</dcterms:modified>
</cp:coreProperties>
</file>

<file path=docProps/thumbnail.jpeg>
</file>